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DAF753-1242-2CE8-B079-1C3118FA9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B6A2A0-6B9C-1350-9A87-668BAAA0E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439917-EDF5-FB0A-9863-5368F677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2B9496-A930-5472-33B6-831E083E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784549-B7E7-9EDA-56C8-92913753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53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8A5FA-67A3-ED1A-11CA-9BA98303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9B9E2A-5538-197C-6C68-AE34DBDBC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7E04C7-D95A-5AFD-9446-52A1D638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B4D801-3FCB-D6AB-C9F7-8D7D3FCC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880FC6-53D5-33D8-E5C6-5EA3753B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64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18A4E83-97DC-06F7-BF52-3D5F650E6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7639F1-7B16-DC0F-5F8A-8FB394E9F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8B8F09-2085-555C-5A3C-70A108C6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CC1B8D-D1B3-7628-E5DF-5FCEA8AC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4EA388-F49A-1A17-5694-2393B610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68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51997C-2076-A8D3-48AF-28CFBE88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9D0A15-7C53-CD2A-412D-F3A344A0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9F33E7-69A8-2E05-8F67-E4232E3A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5AC538-24A1-5AF1-5FD6-50AF1D93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A6F74F-D79F-E8A4-55A8-09353311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54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652658-D386-12F5-B5F3-21B6BEC4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6C5B27-8051-8332-3477-3664C9E0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CD4893-D1EF-80EC-F557-91917A14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411F69-F796-D523-9A4A-0F908A1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3BB7E5-05CC-1366-9C17-72C7504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52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6B92A-536B-9751-2F33-257BEBFB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181382-1A0B-AC94-FFFC-C214A635C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835BF4-6536-4FFB-8FD1-9726D8193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9D69BE-43BD-F9B9-426D-ADD558A5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9ADA90-50DF-2291-26C9-BF6BD5E5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DDDF56-5771-B731-E961-C7A82B13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03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7A9D2-0390-C25E-9F22-0C4EA95A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1CF1B7-FA49-D82F-5BA7-E8808BB9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661D8F-B542-E3AB-E51A-F0C1DAD4C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F3A835E-8F2F-C084-DFB5-7216A48E0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5EF526F-9035-CF84-008D-BC46E7163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64EBFAB-AD2C-2F87-3763-60EAF8F7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BE8DC1F-740F-6F19-41DA-E53F7F74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6779B2-1EFA-7D8A-A63D-EAA4DFA0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83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208AC-D3A2-BE25-3FEA-E93E0974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F16C8B-9D3F-C2EE-95F5-D1134826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5276F28-3795-7C0E-8EBC-C9328ABE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FB9B75-6183-B2F5-CED0-81F814AC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58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B1974A-75F9-DE3E-52CF-070CF7C8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8EFDBF9-7A68-2FBE-99EF-53BE1402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10A02A-ECCD-D63E-8C37-FE3F7E0B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594FF-5E72-A5A9-24A5-97D6DB98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50129-DF7F-75CC-B710-511D2582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C127DC-526D-7EE8-6D0A-2CCD332C9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964C2C-0B84-7A4D-838E-F3C5BA2A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B23072-4C4C-97BF-496B-7D8E2A3C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1753E3-D023-9B88-7285-F0A920B0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3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BE04D-D8DC-8F88-5BB3-183B3DEB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5D96AA2-B6B4-C7A6-1DF5-D4E5592F6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556D7B-5EBD-AE04-CC2C-C54E6A856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043168-7E02-2A8E-A250-64FC4A2C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7DB62C-A1E7-0CC8-5EC7-F46BAFDD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B57AA5-112C-D7F3-96C5-9433DD89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35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D14D6F5-D800-9289-4C99-F4DEE779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26DE73-1F4A-18CA-D97A-E6AA05411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0BD77C-95F9-CF16-8DC3-DC1B92E2B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7BFF-C934-4163-9100-89EE241CC806}" type="datetimeFigureOut">
              <a:rPr lang="pl-PL" smtClean="0"/>
              <a:t>02.06.2022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DEE15-D314-8193-E60F-811F1BE72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2F772C-3BB0-7595-DA61-B2B235BEB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560F-8A48-4D29-B5FD-1EA307D8A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2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4A515-01C0-F44D-74FF-ED2E6A5DF3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INSPIRACJE PLASTYCZNO-KULINARNE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66EE71-22C1-5F76-88B9-514E260E6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Weronika Falba kl.1cTŻ</a:t>
            </a:r>
          </a:p>
        </p:txBody>
      </p:sp>
    </p:spTree>
    <p:extLst>
      <p:ext uri="{BB962C8B-B14F-4D97-AF65-F5344CB8AC3E}">
        <p14:creationId xmlns:p14="http://schemas.microsoft.com/office/powerpoint/2010/main" val="208789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79B66B2-D1B2-3735-BA41-36C3EBE6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43" y="-523783"/>
            <a:ext cx="11103006" cy="83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688A72-D906-EAB0-5A52-4550C96C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/>
              <a:t>Wykonanie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47FD8F-0124-04AF-EC38-6B8089EE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M&amp;M’s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F5DB8E-4C61-D45B-D641-3F2ED7FA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675" y="1666274"/>
            <a:ext cx="5080618" cy="50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7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DA514-15ED-B8CA-0D09-EB4AA137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/>
              <a:t>Etapy pracy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116BAC3-EC28-A696-F054-80CAAF313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278" y="1606305"/>
            <a:ext cx="5597923" cy="52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A4FEF87-0D48-BE78-4C7B-A07136612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05" y="0"/>
            <a:ext cx="9098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5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B41B9B-9476-1ED1-FDAB-944CCE80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/>
              <a:t>Efekt końcowy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DDBB50-BAD2-C1B7-D328-545B0FDF8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00" y="1369196"/>
            <a:ext cx="6874930" cy="5364516"/>
          </a:xfrm>
        </p:spPr>
      </p:pic>
    </p:spTree>
    <p:extLst>
      <p:ext uri="{BB962C8B-B14F-4D97-AF65-F5344CB8AC3E}">
        <p14:creationId xmlns:p14="http://schemas.microsoft.com/office/powerpoint/2010/main" val="1787026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INSPIRACJE PLASTYCZNO-KULINARNE</vt:lpstr>
      <vt:lpstr>Prezentacja programu PowerPoint</vt:lpstr>
      <vt:lpstr>Wykonanie</vt:lpstr>
      <vt:lpstr>Etapy pracy</vt:lpstr>
      <vt:lpstr>Prezentacja programu PowerPoint</vt:lpstr>
      <vt:lpstr>Efekt końcowy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INSPIRACJE PLASTYCZNO-KULINARNE</dc:title>
  <dc:creator>Leszek Falba</dc:creator>
  <cp:lastModifiedBy>Leszek Falba</cp:lastModifiedBy>
  <cp:revision>1</cp:revision>
  <dcterms:created xsi:type="dcterms:W3CDTF">2022-06-02T17:56:57Z</dcterms:created>
  <dcterms:modified xsi:type="dcterms:W3CDTF">2022-06-02T18:08:44Z</dcterms:modified>
</cp:coreProperties>
</file>